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6"/>
  </p:notesMasterIdLst>
  <p:sldIdLst>
    <p:sldId id="276" r:id="rId2"/>
    <p:sldId id="277" r:id="rId3"/>
    <p:sldId id="278" r:id="rId4"/>
    <p:sldId id="279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53" r:id="rId47"/>
    <p:sldId id="354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3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8" r:id="rId92"/>
    <p:sldId id="399" r:id="rId93"/>
    <p:sldId id="400" r:id="rId94"/>
    <p:sldId id="401" r:id="rId95"/>
    <p:sldId id="402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410" r:id="rId104"/>
    <p:sldId id="411" r:id="rId105"/>
    <p:sldId id="412" r:id="rId106"/>
    <p:sldId id="413" r:id="rId107"/>
    <p:sldId id="414" r:id="rId108"/>
    <p:sldId id="415" r:id="rId109"/>
    <p:sldId id="416" r:id="rId110"/>
    <p:sldId id="417" r:id="rId111"/>
    <p:sldId id="418" r:id="rId112"/>
    <p:sldId id="419" r:id="rId113"/>
    <p:sldId id="420" r:id="rId114"/>
    <p:sldId id="421" r:id="rId115"/>
    <p:sldId id="422" r:id="rId116"/>
    <p:sldId id="423" r:id="rId117"/>
    <p:sldId id="424" r:id="rId118"/>
    <p:sldId id="425" r:id="rId119"/>
    <p:sldId id="426" r:id="rId120"/>
    <p:sldId id="427" r:id="rId121"/>
    <p:sldId id="428" r:id="rId122"/>
    <p:sldId id="429" r:id="rId123"/>
    <p:sldId id="430" r:id="rId124"/>
    <p:sldId id="431" r:id="rId125"/>
    <p:sldId id="432" r:id="rId126"/>
    <p:sldId id="433" r:id="rId127"/>
    <p:sldId id="434" r:id="rId128"/>
    <p:sldId id="435" r:id="rId129"/>
    <p:sldId id="436" r:id="rId130"/>
    <p:sldId id="437" r:id="rId131"/>
    <p:sldId id="438" r:id="rId132"/>
    <p:sldId id="439" r:id="rId133"/>
    <p:sldId id="440" r:id="rId134"/>
    <p:sldId id="441" r:id="rId135"/>
    <p:sldId id="442" r:id="rId136"/>
    <p:sldId id="443" r:id="rId137"/>
    <p:sldId id="444" r:id="rId138"/>
    <p:sldId id="445" r:id="rId139"/>
    <p:sldId id="446" r:id="rId140"/>
    <p:sldId id="447" r:id="rId141"/>
    <p:sldId id="448" r:id="rId142"/>
    <p:sldId id="449" r:id="rId143"/>
    <p:sldId id="450" r:id="rId144"/>
    <p:sldId id="451" r:id="rId145"/>
    <p:sldId id="452" r:id="rId146"/>
    <p:sldId id="453" r:id="rId147"/>
    <p:sldId id="454" r:id="rId148"/>
    <p:sldId id="455" r:id="rId149"/>
    <p:sldId id="456" r:id="rId150"/>
    <p:sldId id="457" r:id="rId151"/>
    <p:sldId id="458" r:id="rId152"/>
    <p:sldId id="459" r:id="rId153"/>
    <p:sldId id="460" r:id="rId154"/>
    <p:sldId id="461" r:id="rId155"/>
    <p:sldId id="462" r:id="rId156"/>
    <p:sldId id="463" r:id="rId157"/>
    <p:sldId id="464" r:id="rId158"/>
    <p:sldId id="465" r:id="rId159"/>
    <p:sldId id="466" r:id="rId160"/>
    <p:sldId id="467" r:id="rId161"/>
    <p:sldId id="468" r:id="rId162"/>
    <p:sldId id="469" r:id="rId163"/>
    <p:sldId id="470" r:id="rId164"/>
    <p:sldId id="471" r:id="rId165"/>
    <p:sldId id="472" r:id="rId166"/>
    <p:sldId id="473" r:id="rId167"/>
    <p:sldId id="474" r:id="rId168"/>
    <p:sldId id="475" r:id="rId169"/>
    <p:sldId id="476" r:id="rId170"/>
    <p:sldId id="477" r:id="rId171"/>
    <p:sldId id="478" r:id="rId172"/>
    <p:sldId id="479" r:id="rId173"/>
    <p:sldId id="480" r:id="rId174"/>
    <p:sldId id="481" r:id="rId175"/>
    <p:sldId id="280" r:id="rId176"/>
    <p:sldId id="281" r:id="rId177"/>
    <p:sldId id="282" r:id="rId178"/>
    <p:sldId id="283" r:id="rId179"/>
    <p:sldId id="284" r:id="rId180"/>
    <p:sldId id="285" r:id="rId181"/>
    <p:sldId id="286" r:id="rId182"/>
    <p:sldId id="287" r:id="rId183"/>
    <p:sldId id="288" r:id="rId184"/>
    <p:sldId id="289" r:id="rId185"/>
    <p:sldId id="290" r:id="rId186"/>
    <p:sldId id="291" r:id="rId187"/>
    <p:sldId id="292" r:id="rId188"/>
    <p:sldId id="293" r:id="rId189"/>
    <p:sldId id="294" r:id="rId190"/>
    <p:sldId id="295" r:id="rId191"/>
    <p:sldId id="296" r:id="rId192"/>
    <p:sldId id="297" r:id="rId193"/>
    <p:sldId id="298" r:id="rId194"/>
    <p:sldId id="299" r:id="rId195"/>
    <p:sldId id="300" r:id="rId196"/>
    <p:sldId id="301" r:id="rId197"/>
    <p:sldId id="302" r:id="rId198"/>
    <p:sldId id="303" r:id="rId199"/>
    <p:sldId id="304" r:id="rId200"/>
    <p:sldId id="305" r:id="rId201"/>
    <p:sldId id="306" r:id="rId202"/>
    <p:sldId id="307" r:id="rId203"/>
    <p:sldId id="308" r:id="rId204"/>
    <p:sldId id="309" r:id="rId205"/>
    <p:sldId id="310" r:id="rId206"/>
    <p:sldId id="482" r:id="rId207"/>
    <p:sldId id="483" r:id="rId208"/>
    <p:sldId id="484" r:id="rId209"/>
    <p:sldId id="485" r:id="rId210"/>
    <p:sldId id="486" r:id="rId211"/>
    <p:sldId id="487" r:id="rId212"/>
    <p:sldId id="488" r:id="rId213"/>
    <p:sldId id="489" r:id="rId214"/>
    <p:sldId id="490" r:id="rId215"/>
    <p:sldId id="491" r:id="rId216"/>
    <p:sldId id="492" r:id="rId217"/>
    <p:sldId id="493" r:id="rId218"/>
    <p:sldId id="494" r:id="rId219"/>
    <p:sldId id="495" r:id="rId220"/>
    <p:sldId id="496" r:id="rId221"/>
    <p:sldId id="497" r:id="rId222"/>
    <p:sldId id="498" r:id="rId223"/>
    <p:sldId id="499" r:id="rId224"/>
    <p:sldId id="500" r:id="rId2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presProps" Target="presProp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theme" Target="theme/theme1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BD734-1B8A-4F01-8953-24E250D50A8D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8E614-863F-4AAC-A4FA-F4A6C47D8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1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5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351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5635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6472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2452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4115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3488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8969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379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8710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7864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7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7594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0709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8256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6425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9599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6319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0639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6410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4512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38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2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526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0043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8421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1230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6422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6101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7576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9790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252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705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19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720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755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0010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0409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5606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1562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2594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8841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5017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5688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36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8577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5358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939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161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1343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2956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2905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1877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0066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6811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19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6650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4696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1579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6526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9491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9921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5324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0215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7740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5854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87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5805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282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3597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9757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849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1744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1513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3076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3597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3994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34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1941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971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37670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0170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5736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0011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661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5080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6923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8867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30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9361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2678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17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1902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4542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18542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4273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3305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17567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6664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0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0613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6734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60050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7634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8652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827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5163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095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8223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32772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8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56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2819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5976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492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0286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49324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23180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7797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19444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6217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7681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9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1088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401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7805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6063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65413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432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2996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8128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9049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7212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1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92805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30565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72515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67265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5488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94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70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78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78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10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88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4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5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1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807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604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06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568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646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104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474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208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986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94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860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973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966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933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232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933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19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398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109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743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31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42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086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123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74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697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609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656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915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812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369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86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172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115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11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911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529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724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414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05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720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42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92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855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724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294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980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265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181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396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713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3702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534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97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271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979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877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696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9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7981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398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069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614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8541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85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802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2650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570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5917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2481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279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2199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3997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643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7725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91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3AF-358A-4F38-A32B-1A86BF7DE60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8264A-0006-42E4-AAE7-7C08D76FC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3AF-358A-4F38-A32B-1A86BF7DE60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8264A-0006-42E4-AAE7-7C08D76FC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37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3AF-358A-4F38-A32B-1A86BF7DE60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8264A-0006-42E4-AAE7-7C08D76FC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1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3AF-358A-4F38-A32B-1A86BF7DE60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8264A-0006-42E4-AAE7-7C08D76FC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06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3AF-358A-4F38-A32B-1A86BF7DE60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8264A-0006-42E4-AAE7-7C08D76FC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32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3AF-358A-4F38-A32B-1A86BF7DE60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8264A-0006-42E4-AAE7-7C08D76FC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05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3AF-358A-4F38-A32B-1A86BF7DE60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8264A-0006-42E4-AAE7-7C08D76FC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9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3AF-358A-4F38-A32B-1A86BF7DE60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8264A-0006-42E4-AAE7-7C08D76FC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5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3AF-358A-4F38-A32B-1A86BF7DE60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8264A-0006-42E4-AAE7-7C08D76FC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81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3AF-358A-4F38-A32B-1A86BF7DE60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8264A-0006-42E4-AAE7-7C08D76FC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7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3AF-358A-4F38-A32B-1A86BF7DE60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8264A-0006-42E4-AAE7-7C08D76FC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4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433AF-358A-4F38-A32B-1A86BF7DE60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8264A-0006-42E4-AAE7-7C08D76FC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6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e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e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e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e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e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e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e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e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e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658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485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757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018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1395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550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523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876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291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125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84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496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2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578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429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863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821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249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170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347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89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08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329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835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670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179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627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8120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765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462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875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915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92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586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308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976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430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2642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139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6526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767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037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7257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6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336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949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483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463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324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883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7425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3633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43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618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41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3585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0834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695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337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2828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8444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155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391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4800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8292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93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868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3110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030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8509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2438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6713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8897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879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0607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4511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76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4816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937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8093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972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9931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0524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4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9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5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7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2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7685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1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5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1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2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9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5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4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9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9452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8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0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3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5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4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2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4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6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5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136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4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7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3727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651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1678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3016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4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1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4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892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3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1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9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6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4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0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6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5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5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828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9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0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6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0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7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26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99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49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21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76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58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1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0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40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02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70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66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10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78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61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77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13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2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2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59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4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95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636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07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95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38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34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60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5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6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317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91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88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72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04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251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86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793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65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12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16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096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342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25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444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560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924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675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4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86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022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668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49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176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36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796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847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212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892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050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80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628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385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226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319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738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544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79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804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570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157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99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01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085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580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46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210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84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815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951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016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930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8102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21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224</Words>
  <Application>Microsoft Office PowerPoint</Application>
  <PresentationFormat>Widescreen</PresentationFormat>
  <Paragraphs>224</Paragraphs>
  <Slides>224</Slides>
  <Notes>224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224</vt:i4>
      </vt:variant>
    </vt:vector>
  </HeadingPairs>
  <TitlesOfParts>
    <vt:vector size="2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shifaa basharat</dc:creator>
  <cp:lastModifiedBy>shifaa basharat</cp:lastModifiedBy>
  <cp:revision>3</cp:revision>
  <dcterms:created xsi:type="dcterms:W3CDTF">2022-12-08T04:54:30Z</dcterms:created>
  <dcterms:modified xsi:type="dcterms:W3CDTF">2022-12-08T05:08:08Z</dcterms:modified>
</cp:coreProperties>
</file>